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85" autoAdjust="0"/>
  </p:normalViewPr>
  <p:slideViewPr>
    <p:cSldViewPr>
      <p:cViewPr varScale="1">
        <p:scale>
          <a:sx n="67" d="100"/>
          <a:sy n="67" d="100"/>
        </p:scale>
        <p:origin x="14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B908-5498-4C0E-B74C-E915268E1C63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F274-A5BB-4153-946E-DCA78E6FCC61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B908-5498-4C0E-B74C-E915268E1C63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F274-A5BB-4153-946E-DCA78E6FCC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B908-5498-4C0E-B74C-E915268E1C63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F274-A5BB-4153-946E-DCA78E6FCC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B908-5498-4C0E-B74C-E915268E1C63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F274-A5BB-4153-946E-DCA78E6FCC61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B908-5498-4C0E-B74C-E915268E1C63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F274-A5BB-4153-946E-DCA78E6FCC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B908-5498-4C0E-B74C-E915268E1C63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F274-A5BB-4153-946E-DCA78E6FCC61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B908-5498-4C0E-B74C-E915268E1C63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F274-A5BB-4153-946E-DCA78E6FCC61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B908-5498-4C0E-B74C-E915268E1C63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F274-A5BB-4153-946E-DCA78E6FCC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B908-5498-4C0E-B74C-E915268E1C63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F274-A5BB-4153-946E-DCA78E6FCC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B908-5498-4C0E-B74C-E915268E1C63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F274-A5BB-4153-946E-DCA78E6FCC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B908-5498-4C0E-B74C-E915268E1C63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F274-A5BB-4153-946E-DCA78E6FCC61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EFBB908-5498-4C0E-B74C-E915268E1C63}" type="datetimeFigureOut">
              <a:rPr lang="it-IT" smtClean="0"/>
              <a:t>24/05/2023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A40F274-A5BB-4153-946E-DCA78E6FCC61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6331"/>
            <a:ext cx="9144000" cy="5590981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Times New Roman" pitchFamily="18" charset="0"/>
                <a:cs typeface="Times New Roman" pitchFamily="18" charset="0"/>
              </a:rPr>
              <a:t>LA CLASSE IV A DEL LICEO CLASSICO ‘’SAN PAOLO’’ OPPIDO MAMERTINA (RC)</a:t>
            </a:r>
          </a:p>
          <a:p>
            <a:pPr algn="ctr"/>
            <a:r>
              <a:rPr lang="it-IT" b="1" dirty="0">
                <a:latin typeface="Times New Roman" pitchFamily="18" charset="0"/>
                <a:cs typeface="Times New Roman" pitchFamily="18" charset="0"/>
              </a:rPr>
              <a:t>PRESENTA:</a:t>
            </a:r>
          </a:p>
        </p:txBody>
      </p:sp>
    </p:spTree>
    <p:extLst>
      <p:ext uri="{BB962C8B-B14F-4D97-AF65-F5344CB8AC3E}">
        <p14:creationId xmlns:p14="http://schemas.microsoft.com/office/powerpoint/2010/main" val="37253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TRAMA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420624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it-IT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‘’The </a:t>
            </a:r>
            <a:r>
              <a:rPr lang="it-IT" dirty="0" err="1">
                <a:latin typeface="Times New Roman" pitchFamily="18" charset="0"/>
                <a:cs typeface="Times New Roman" pitchFamily="18" charset="0"/>
              </a:rPr>
              <a:t>Letter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’’, è un film con Papa Francesco. Racconta come la crisi climatica stia influenzando la vita sulla Terra ed è ispirata all’enciclica, pubblicata sette anni fa, </a:t>
            </a:r>
            <a:r>
              <a:rPr lang="it-IT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it-IT" i="1" dirty="0" err="1">
                <a:latin typeface="Times New Roman" pitchFamily="18" charset="0"/>
                <a:cs typeface="Times New Roman" pitchFamily="18" charset="0"/>
              </a:rPr>
              <a:t>Laudato</a:t>
            </a:r>
            <a:r>
              <a:rPr lang="it-IT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i="1" dirty="0" err="1">
                <a:latin typeface="Times New Roman" pitchFamily="18" charset="0"/>
                <a:cs typeface="Times New Roman" pitchFamily="18" charset="0"/>
              </a:rPr>
              <a:t>Si’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» che continua a ispirare tante persone di buona volontà, tra cui il regista </a:t>
            </a:r>
            <a:r>
              <a:rPr lang="it-IT" b="1" i="1" dirty="0">
                <a:latin typeface="Times New Roman" pitchFamily="18" charset="0"/>
                <a:cs typeface="Times New Roman" pitchFamily="18" charset="0"/>
              </a:rPr>
              <a:t>Nicolas </a:t>
            </a:r>
            <a:r>
              <a:rPr lang="it-IT" b="1" i="1" dirty="0" err="1">
                <a:latin typeface="Times New Roman" pitchFamily="18" charset="0"/>
                <a:cs typeface="Times New Roman" pitchFamily="18" charset="0"/>
              </a:rPr>
              <a:t>Brown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Il nome dell’enciclica deriva dal Cantico delle Creature di San Francesco, che loda il Signore per le sue meravigliose creature e per il creato. 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L'argomento principale trattato è l'interconnessione tra crisi ambientale della Terra e crisi sociale dell'umanità, ossia l'ecologia integrale. </a:t>
            </a:r>
          </a:p>
          <a:p>
            <a:pPr marL="45720" indent="0">
              <a:buNone/>
            </a:pPr>
            <a:endParaRPr lang="it-IT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endParaRPr lang="it-IT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it-IT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00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67744" y="465313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I PERSONAGGI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7920880" cy="3729568"/>
          </a:xfrm>
        </p:spPr>
        <p:txBody>
          <a:bodyPr>
            <a:normAutofit fontScale="85000" lnSpcReduction="20000"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it-IT" dirty="0"/>
              <a:t>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Il film tratta principalmente del viaggio di cinque persone che stanno lottando contro il cambiamento climatico, invitate dal Santo Padre a Roma per discutere del problema:</a:t>
            </a:r>
          </a:p>
          <a:p>
            <a:pPr algn="just"/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it-IT" dirty="0" err="1">
                <a:latin typeface="Times New Roman" pitchFamily="18" charset="0"/>
                <a:cs typeface="Times New Roman" pitchFamily="18" charset="0"/>
              </a:rPr>
              <a:t>Arouna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>
                <a:latin typeface="Times New Roman" pitchFamily="18" charset="0"/>
                <a:cs typeface="Times New Roman" pitchFamily="18" charset="0"/>
              </a:rPr>
              <a:t>Kaudé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, rifugiata climatica del Senegal che rappresenta la voce dei poveri e degli emarginati;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err="1">
                <a:latin typeface="Times New Roman" pitchFamily="18" charset="0"/>
                <a:cs typeface="Times New Roman" pitchFamily="18" charset="0"/>
              </a:rPr>
              <a:t>Ridhima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>
                <a:latin typeface="Times New Roman" pitchFamily="18" charset="0"/>
                <a:cs typeface="Times New Roman" pitchFamily="18" charset="0"/>
              </a:rPr>
              <a:t>Pandey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, un’adolescente indiana di 13 anni e attivista per le voci delle nuove generazioni;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Dada </a:t>
            </a:r>
            <a:r>
              <a:rPr lang="it-IT" dirty="0" err="1">
                <a:latin typeface="Times New Roman" pitchFamily="18" charset="0"/>
                <a:cs typeface="Times New Roman" pitchFamily="18" charset="0"/>
              </a:rPr>
              <a:t>Odair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, un leader indigeno dell’Amazzonia che rappresenta la voce dei popoli indigeni;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Robin Martin e Greg </a:t>
            </a:r>
            <a:r>
              <a:rPr lang="it-IT" dirty="0" err="1">
                <a:latin typeface="Times New Roman" pitchFamily="18" charset="0"/>
                <a:cs typeface="Times New Roman" pitchFamily="18" charset="0"/>
              </a:rPr>
              <a:t>Asner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, due scienziati delle Hawaii che sono la voce della natura e della fauna selvatica.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53" y="4125056"/>
            <a:ext cx="1265833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286" y="4125056"/>
            <a:ext cx="123750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125056"/>
            <a:ext cx="1152128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5325726"/>
            <a:ext cx="2232248" cy="134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078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4293096"/>
            <a:ext cx="7190184" cy="1505104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LE NOSTRE IMPRESSIONI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848872" cy="347472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Del film ci ha molto colpito che i personaggi scelti rappresentino ogni fascia d’età e ogni continente. Questo ha mosso in noi un sentimento di dovere verso il rispetto della nostra casa comune, ovvero il pianeta, e di gratitudine nei confronti  dell’ambiente in cui viviamo e dei privilegi di cui godiamo che molte volte  non apprezziamo.</a:t>
            </a:r>
          </a:p>
        </p:txBody>
      </p:sp>
    </p:spTree>
    <p:extLst>
      <p:ext uri="{BB962C8B-B14F-4D97-AF65-F5344CB8AC3E}">
        <p14:creationId xmlns:p14="http://schemas.microsoft.com/office/powerpoint/2010/main" val="11212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74</TotalTime>
  <Words>284</Words>
  <Application>Microsoft Office PowerPoint</Application>
  <PresentationFormat>Presentazione su schermo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Georgia</vt:lpstr>
      <vt:lpstr>Times New Roman</vt:lpstr>
      <vt:lpstr>Trebuchet MS</vt:lpstr>
      <vt:lpstr>Elica</vt:lpstr>
      <vt:lpstr>Presentazione standard di PowerPoint</vt:lpstr>
      <vt:lpstr>LA TRAMA</vt:lpstr>
      <vt:lpstr>I PERSONAGGI</vt:lpstr>
      <vt:lpstr>LE NOSTRE IMPRESSIONI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ASUS</dc:creator>
  <cp:lastModifiedBy>Ufficio Scuola</cp:lastModifiedBy>
  <cp:revision>11</cp:revision>
  <dcterms:created xsi:type="dcterms:W3CDTF">2023-05-04T09:58:38Z</dcterms:created>
  <dcterms:modified xsi:type="dcterms:W3CDTF">2023-05-24T08:19:18Z</dcterms:modified>
</cp:coreProperties>
</file>